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1" d="100"/>
          <a:sy n="41" d="100"/>
        </p:scale>
        <p:origin x="-1716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329FF-BEC7-491C-BE04-8B46F1AC63F7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21352-2C51-4F5A-9349-FBA8590A55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Квадратный</a:t>
            </a:r>
            <a:r>
              <a:rPr lang="ru-RU" baseline="0" dirty="0" smtClean="0"/>
              <a:t> узел ( или плоский)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21352-2C51-4F5A-9349-FBA8590A553B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plate.ru/images/article/orig/2017/08/sumki-v-tehnike-makrame-24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avatars.mds.yandex.net/get-pdb/1325254/5ea4842b-6f15-48dd-9904-ff6a77683d4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10354">
            <a:off x="603095" y="374457"/>
            <a:ext cx="7772400" cy="1986590"/>
          </a:xfrm>
        </p:spPr>
        <p:txBody>
          <a:bodyPr/>
          <a:lstStyle/>
          <a:p>
            <a:r>
              <a:rPr lang="ru-RU" dirty="0" smtClean="0"/>
              <a:t>Плетение макраме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990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«Летняя сумочка»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sumkigreta.ru/image/upload/H4708AS/11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733800"/>
            <a:ext cx="1676400" cy="2514600"/>
          </a:xfrm>
          <a:prstGeom prst="rect">
            <a:avLst/>
          </a:prstGeom>
          <a:noFill/>
        </p:spPr>
      </p:pic>
      <p:pic>
        <p:nvPicPr>
          <p:cNvPr id="2054" name="Picture 6" descr="http://www.vplate.ru/images/article/orig/2017/08/sumki-v-tehnike-makrame-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810000"/>
            <a:ext cx="1603375" cy="160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avatars.mds.yandex.net/get-pdb/1325254/5ea4842b-6f15-48dd-9904-ff6a77683d4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Готовая работа</a:t>
            </a:r>
            <a:endParaRPr lang="ru-RU" dirty="0"/>
          </a:p>
        </p:txBody>
      </p:sp>
      <p:pic>
        <p:nvPicPr>
          <p:cNvPr id="22530" name="Picture 2" descr="C:\Users\asus\Desktop\Фото\IMG_20190227_1243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738967" y="2366433"/>
            <a:ext cx="4199466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325254/5ea4842b-6f15-48dd-9904-ff6a77683d4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Образцы сумочек</a:t>
            </a:r>
            <a:endParaRPr lang="ru-RU" dirty="0"/>
          </a:p>
        </p:txBody>
      </p:sp>
      <p:pic>
        <p:nvPicPr>
          <p:cNvPr id="4" name="Содержимое 3" descr="https://i.pinimg.com/736x/0c/43/fe/0c43fe1aff4ecc803c74526f441c0823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2620963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mg-fotki.yandex.ru/get/66745/200266923.544/0_166025_a1ea9548_X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295400"/>
            <a:ext cx="2817812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pinimg.com/736x/47/8c/62/478c62e7df258392e5721fd5e237b52c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581400"/>
            <a:ext cx="2420425" cy="196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avatars.mds.yandex.net/get-pdb/1325254/5ea4842b-6f15-48dd-9904-ff6a77683d4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Образец взятый за основу плетения сумочки.</a:t>
            </a:r>
            <a:endParaRPr lang="ru-RU" dirty="0"/>
          </a:p>
        </p:txBody>
      </p:sp>
      <p:pic>
        <p:nvPicPr>
          <p:cNvPr id="4" name="Содержимое 3" descr="http://www.vplate.ru/images/article/thumb/450-0/2017/08/sumki-v-tehnike-makrame-24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14500" y="1932781"/>
            <a:ext cx="5143500" cy="332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s://avatars.mds.yandex.net/get-pdb/1325254/5ea4842b-6f15-48dd-9904-ff6a77683d4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и инструменты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Бельевой шнур 9 упаковок по 20 метров (двух цветов);</a:t>
            </a:r>
          </a:p>
          <a:p>
            <a:pPr marL="514350" indent="-514350">
              <a:buNone/>
            </a:pPr>
            <a:r>
              <a:rPr lang="ru-RU" dirty="0" smtClean="0"/>
              <a:t>2. крупные бусинки 9 штук;</a:t>
            </a:r>
          </a:p>
          <a:p>
            <a:pPr marL="514350" indent="-514350">
              <a:buNone/>
            </a:pPr>
            <a:r>
              <a:rPr lang="ru-RU" dirty="0" smtClean="0"/>
              <a:t>3. картон;</a:t>
            </a:r>
          </a:p>
          <a:p>
            <a:pPr marL="514350" indent="-514350">
              <a:buNone/>
            </a:pPr>
            <a:r>
              <a:rPr lang="ru-RU" dirty="0" smtClean="0"/>
              <a:t>4. булавки;</a:t>
            </a:r>
          </a:p>
          <a:p>
            <a:pPr marL="514350" indent="-514350">
              <a:buNone/>
            </a:pPr>
            <a:r>
              <a:rPr lang="ru-RU" dirty="0" smtClean="0"/>
              <a:t>5. скотч;</a:t>
            </a:r>
          </a:p>
          <a:p>
            <a:pPr marL="514350" indent="-514350">
              <a:buNone/>
            </a:pPr>
            <a:r>
              <a:rPr lang="ru-RU" dirty="0" smtClean="0"/>
              <a:t>6.иголка с ниткой;</a:t>
            </a:r>
          </a:p>
          <a:p>
            <a:pPr marL="514350" indent="-514350">
              <a:buNone/>
            </a:pPr>
            <a:r>
              <a:rPr lang="ru-RU" dirty="0" smtClean="0"/>
              <a:t>7. крючок.</a:t>
            </a:r>
            <a:endParaRPr lang="ru-RU" dirty="0"/>
          </a:p>
        </p:txBody>
      </p:sp>
      <p:pic>
        <p:nvPicPr>
          <p:cNvPr id="15363" name="Picture 3" descr="C:\Users\asus\Desktop\Фото\IMG_20190114_111347.jpg"/>
          <p:cNvPicPr>
            <a:picLocks noChangeAspect="1" noChangeArrowheads="1"/>
          </p:cNvPicPr>
          <p:nvPr/>
        </p:nvPicPr>
        <p:blipFill>
          <a:blip r:embed="rId3" cstate="print"/>
          <a:srcRect l="2593" t="6042" b="23958"/>
          <a:stretch>
            <a:fillRect/>
          </a:stretch>
        </p:blipFill>
        <p:spPr bwMode="auto">
          <a:xfrm>
            <a:off x="5334000" y="2209800"/>
            <a:ext cx="1905000" cy="2433764"/>
          </a:xfrm>
          <a:prstGeom prst="rect">
            <a:avLst/>
          </a:prstGeom>
          <a:noFill/>
        </p:spPr>
      </p:pic>
      <p:pic>
        <p:nvPicPr>
          <p:cNvPr id="15364" name="Picture 4" descr="C:\Users\asus\Desktop\Фото\IMG_20190225_225539.jpg"/>
          <p:cNvPicPr>
            <a:picLocks noChangeAspect="1" noChangeArrowheads="1"/>
          </p:cNvPicPr>
          <p:nvPr/>
        </p:nvPicPr>
        <p:blipFill>
          <a:blip r:embed="rId4" cstate="print"/>
          <a:srcRect l="16042" r="22500"/>
          <a:stretch>
            <a:fillRect/>
          </a:stretch>
        </p:blipFill>
        <p:spPr bwMode="auto">
          <a:xfrm>
            <a:off x="7086600" y="2743200"/>
            <a:ext cx="1799167" cy="1646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s://avatars.mds.yandex.net/get-pdb/1325254/5ea4842b-6f15-48dd-9904-ff6a77683d4a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Узлы использованные для плетения сумочки.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hobbygirl.ru/cmsfiles/file/ris-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76400"/>
            <a:ext cx="3380098" cy="2209800"/>
          </a:xfrm>
          <a:prstGeom prst="rect">
            <a:avLst/>
          </a:prstGeom>
          <a:noFill/>
        </p:spPr>
      </p:pic>
      <p:pic>
        <p:nvPicPr>
          <p:cNvPr id="16388" name="Picture 4" descr="http://hobbygirl.ru/cmsfiles/file/ris-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4343400"/>
            <a:ext cx="1561104" cy="1752600"/>
          </a:xfrm>
          <a:prstGeom prst="rect">
            <a:avLst/>
          </a:prstGeom>
          <a:noFill/>
        </p:spPr>
      </p:pic>
      <p:pic>
        <p:nvPicPr>
          <p:cNvPr id="16390" name="Picture 6" descr="https://i.pinimg.com/736x/bc/cd/7d/bccd7da6db522e4c757bb1c6a7bfe9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2667000"/>
            <a:ext cx="2946400" cy="11049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90600" y="3581400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Узел «</a:t>
            </a:r>
            <a:r>
              <a:rPr lang="ru-RU" dirty="0" err="1" smtClean="0"/>
              <a:t>Шахматка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90600" y="6172200"/>
            <a:ext cx="205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Узел «Витая»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29200" y="3886200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Квадратный узел ( или плоский)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avatars.mds.yandex.net/get-pdb/1325254/5ea4842b-6f15-48dd-9904-ff6a77683d4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1-ый этап. Плетение передней части.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asus\Desktop\Фото\IMG_20190116_141933.jpg"/>
          <p:cNvPicPr>
            <a:picLocks noChangeAspect="1" noChangeArrowheads="1"/>
          </p:cNvPicPr>
          <p:nvPr/>
        </p:nvPicPr>
        <p:blipFill>
          <a:blip r:embed="rId3" cstate="print"/>
          <a:srcRect t="17292"/>
          <a:stretch>
            <a:fillRect/>
          </a:stretch>
        </p:blipFill>
        <p:spPr bwMode="auto">
          <a:xfrm>
            <a:off x="3124200" y="1600200"/>
            <a:ext cx="2643008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https://avatars.mds.yandex.net/get-pdb/1325254/5ea4842b-6f15-48dd-9904-ff6a77683d4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2-ой этап. Плетение задней части и верхней части сумочки.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asus\Desktop\Фото\IMG_20190225_154944.jpg"/>
          <p:cNvPicPr>
            <a:picLocks noChangeAspect="1" noChangeArrowheads="1"/>
          </p:cNvPicPr>
          <p:nvPr/>
        </p:nvPicPr>
        <p:blipFill>
          <a:blip r:embed="rId3" cstate="print"/>
          <a:srcRect l="18519" t="26458"/>
          <a:stretch>
            <a:fillRect/>
          </a:stretch>
        </p:blipFill>
        <p:spPr bwMode="auto">
          <a:xfrm>
            <a:off x="2133600" y="2286000"/>
            <a:ext cx="1757133" cy="2819400"/>
          </a:xfrm>
          <a:prstGeom prst="rect">
            <a:avLst/>
          </a:prstGeom>
          <a:noFill/>
        </p:spPr>
      </p:pic>
      <p:pic>
        <p:nvPicPr>
          <p:cNvPr id="19459" name="Picture 3" descr="C:\Users\asus\Desktop\Фото\IMG_20190225_2306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800600" y="3200400"/>
            <a:ext cx="2590800" cy="145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avatars.mds.yandex.net/get-pdb/1325254/5ea4842b-6f15-48dd-9904-ff6a77683d4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Соединение всех деталей.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asus\Desktop\Фото\IMG_20190227_113209.jpg"/>
          <p:cNvPicPr>
            <a:picLocks noChangeAspect="1" noChangeArrowheads="1"/>
          </p:cNvPicPr>
          <p:nvPr/>
        </p:nvPicPr>
        <p:blipFill>
          <a:blip r:embed="rId3" cstate="print"/>
          <a:srcRect l="23333" r="27917" b="9259"/>
          <a:stretch>
            <a:fillRect/>
          </a:stretch>
        </p:blipFill>
        <p:spPr bwMode="auto">
          <a:xfrm>
            <a:off x="2057400" y="1600200"/>
            <a:ext cx="4075612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avatars.mds.yandex.net/get-pdb/1325254/5ea4842b-6f15-48dd-9904-ff6a77683d4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Плетение подвески</a:t>
            </a:r>
            <a:endParaRPr lang="ru-RU" dirty="0"/>
          </a:p>
        </p:txBody>
      </p:sp>
      <p:pic>
        <p:nvPicPr>
          <p:cNvPr id="21506" name="Picture 2" descr="C:\Users\asus\Desktop\Фото\IMG_20190227_1151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PresentationFormat>Экран (4:3)</PresentationFormat>
  <Paragraphs>23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Плетение макраме</vt:lpstr>
      <vt:lpstr>Образцы сумочек</vt:lpstr>
      <vt:lpstr>Образец взятый за основу плетения сумочки.</vt:lpstr>
      <vt:lpstr>Материалы и инструменты</vt:lpstr>
      <vt:lpstr>Узлы использованные для плетения сумочки.</vt:lpstr>
      <vt:lpstr>1-ый этап. Плетение передней части.</vt:lpstr>
      <vt:lpstr>2-ой этап. Плетение задней части и верхней части сумочки.</vt:lpstr>
      <vt:lpstr>Соединение всех деталей.</vt:lpstr>
      <vt:lpstr>Плетение подвески</vt:lpstr>
      <vt:lpstr>Готовая работа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Плетение макраме</dc:title>
  <dc:creator>asus</dc:creator>
  <cp:lastModifiedBy>asus</cp:lastModifiedBy>
  <cp:revision>1</cp:revision>
  <dcterms:created xsi:type="dcterms:W3CDTF">2019-02-27T03:03:18Z</dcterms:created>
  <dcterms:modified xsi:type="dcterms:W3CDTF">2019-02-27T05:56:52Z</dcterms:modified>
</cp:coreProperties>
</file>