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9D6B-C7C9-44A1-9AA4-35D0B59F1C69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9881-BA75-441A-BE55-95FE24BD0F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9881-BA75-441A-BE55-95FE24BD0F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78edbd48b5111fd1093c49be52b72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0001-001-Gruz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sus\Desktop\1177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88" y="304801"/>
            <a:ext cx="4283676" cy="2971800"/>
          </a:xfrm>
          <a:prstGeom prst="rect">
            <a:avLst/>
          </a:prstGeom>
          <a:noFill/>
        </p:spPr>
      </p:pic>
      <p:pic>
        <p:nvPicPr>
          <p:cNvPr id="1027" name="Picture 3" descr="C:\Users\asus\Desktop\03-13-768x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6600"/>
            <a:ext cx="4646328" cy="3200400"/>
          </a:xfrm>
          <a:prstGeom prst="rect">
            <a:avLst/>
          </a:prstGeom>
          <a:noFill/>
        </p:spPr>
      </p:pic>
      <p:pic>
        <p:nvPicPr>
          <p:cNvPr id="1028" name="Picture 4" descr="C:\Users\asus\Desktop\p_fd3ce7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4463" y="304800"/>
            <a:ext cx="424393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sus\Desktop\488bdab8c5a92e24fe29699b6efb8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124200"/>
            <a:ext cx="4210756" cy="3552825"/>
          </a:xfrm>
          <a:prstGeom prst="rect">
            <a:avLst/>
          </a:prstGeom>
          <a:noFill/>
        </p:spPr>
      </p:pic>
      <p:pic>
        <p:nvPicPr>
          <p:cNvPr id="2051" name="Picture 3" descr="C:\Users\asus\Desktop\armenian-fami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708" y="9525"/>
            <a:ext cx="3555292" cy="3190875"/>
          </a:xfrm>
          <a:prstGeom prst="rect">
            <a:avLst/>
          </a:prstGeom>
          <a:noFill/>
        </p:spPr>
      </p:pic>
      <p:pic>
        <p:nvPicPr>
          <p:cNvPr id="2052" name="Picture 4" descr="C:\Users\asus\Desktop\ge-new-year_446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76799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sus\Desktop\Fields_Grapes_Shrubs_50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8558"/>
            <a:ext cx="3505200" cy="3352499"/>
          </a:xfrm>
          <a:prstGeom prst="rect">
            <a:avLst/>
          </a:prstGeom>
          <a:noFill/>
        </p:spPr>
      </p:pic>
      <p:pic>
        <p:nvPicPr>
          <p:cNvPr id="3075" name="Picture 3" descr="C:\Users\asus\Desktop\batumi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77042"/>
            <a:ext cx="4238625" cy="3180957"/>
          </a:xfrm>
          <a:prstGeom prst="rect">
            <a:avLst/>
          </a:prstGeom>
          <a:noFill/>
        </p:spPr>
      </p:pic>
      <p:pic>
        <p:nvPicPr>
          <p:cNvPr id="3078" name="Picture 6" descr="C:\Users\asus\Desktop\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7975"/>
            <a:ext cx="4125572" cy="2740025"/>
          </a:xfrm>
          <a:prstGeom prst="rect">
            <a:avLst/>
          </a:prstGeom>
          <a:noFill/>
        </p:spPr>
      </p:pic>
      <p:pic>
        <p:nvPicPr>
          <p:cNvPr id="3079" name="Picture 7" descr="C:\Users\asus\Desktop\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2" y="319088"/>
            <a:ext cx="4267198" cy="310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svetlyj-fon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sus\Desktop\23c2e4c2541ae72d5cd68a124cae4a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81200"/>
            <a:ext cx="4506971" cy="3381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4572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Казбе́к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потухший стратовулкан, самый восточный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пятитысячник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Кавказа, высота 5033 м..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PresentationFormat>Экран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2018-10-05T02:31:44Z</dcterms:created>
  <dcterms:modified xsi:type="dcterms:W3CDTF">2018-10-10T02:12:26Z</dcterms:modified>
</cp:coreProperties>
</file>