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5" r:id="rId9"/>
    <p:sldId id="263" r:id="rId10"/>
    <p:sldId id="264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BE8F-0361-45A2-988F-FBC745A0D8BB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F32C2-53C7-44E9-9AD5-A0D40252B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32C2-53C7-44E9-9AD5-A0D40252B2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32C2-53C7-44E9-9AD5-A0D40252B2A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32C2-53C7-44E9-9AD5-A0D40252B2A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Творческая работа: «Шаманский бубен».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886200"/>
            <a:ext cx="3888432" cy="23511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Надеждин Тигран Дмитриевич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Возраст: 10 лет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ОО: МБУ ДО «Таштыпский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ЦДТ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Руководители: Тоскоракова Виктория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Юрьевна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 этап. Навешивание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ленточек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чалама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изнаночной стороны.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asus\Desktop\Фотографии\Тиг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096344" cy="4128458"/>
          </a:xfrm>
          <a:prstGeom prst="rect">
            <a:avLst/>
          </a:prstGeom>
          <a:noFill/>
        </p:spPr>
      </p:pic>
      <p:pic>
        <p:nvPicPr>
          <p:cNvPr id="20483" name="Picture 3" descr="C:\Users\asus\Desktop\Фотографии\Тиг 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313234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 этап. Наносим рисунок на поверхность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бубна: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Верхний мир (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Худайа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Средний мир (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людей);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Нижний мир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Ирлик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хана).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sus\Desktop\Фотографии\Тиг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862318" cy="3816424"/>
          </a:xfrm>
          <a:prstGeom prst="rect">
            <a:avLst/>
          </a:prstGeom>
          <a:noFill/>
        </p:spPr>
      </p:pic>
      <p:pic>
        <p:nvPicPr>
          <p:cNvPr id="21507" name="Picture 3" descr="C:\Users\asus\Desktop\Фотографии\Тиг 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08920"/>
            <a:ext cx="2862318" cy="3816424"/>
          </a:xfrm>
          <a:prstGeom prst="rect">
            <a:avLst/>
          </a:prstGeom>
          <a:noFill/>
        </p:spPr>
      </p:pic>
      <p:pic>
        <p:nvPicPr>
          <p:cNvPr id="1026" name="Picture 2" descr="C:\Users\asus\Desktop\Фотографии\5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708920"/>
            <a:ext cx="286231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Фотография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готовым сувениром.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asus\Desktop\Фотографии\Тиг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556792"/>
            <a:ext cx="334837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Сегодня декоративный сувенир «бубен шамана» можно приобрести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Этносувенирных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магазинах нашего региона. По смыслу: в нём отражается мировоззрение и культ народа, считается достоянием культуры хакасского народа.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80120"/>
          </a:xfrm>
        </p:spPr>
        <p:txBody>
          <a:bodyPr>
            <a:normAutofit/>
          </a:bodyPr>
          <a:lstStyle/>
          <a:p>
            <a:pPr algn="just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выполнение творческой работы шаманского бубна.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План: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Изучить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 какого материала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сделан инструмент, и его предназначение.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Подобрать технику и материалы для выполнение декоративного инструмента «Шаманский бубен».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 Выполнить творческую работу.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Бубен (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тюр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) шамана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ударный инструмент, односторонний мембранофон.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4" cy="49685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середины 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 века у хакасов был распространён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шаманизм (вера).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Шаман выступал посредником между творцами мира, человека и духами, а бубен для 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верным проводником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путешествиях по Миру духов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С помощью этого инструмента шаманы уходили в транс и общались с духами, прося здоровье, плодородия, хорошего года.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i?id=e9222e465a4ef679c41689837912ff9a_l-4011861-images-thumbs&amp;ref=rim&amp;n=13&amp;w=638&amp;h=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6"/>
            <a:ext cx="4132734" cy="4132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Шаманский бубен.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Бубны хакасских шаманов изготовлялись из деревянной обечайки, натянутой на неё кожи животного, а так же различных колокольчиков, металлических подвесок и лент.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поверхности бубна изображён рисунок, состоящий из 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3 частей: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Верхний мир, где живёт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Худай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(бог создатель);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Средний мир, где живёт богиня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Ымай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(покровительница материнства), это мир людей;</a:t>
            </a:r>
          </a:p>
          <a:p>
            <a:pPr marL="514350" indent="-51435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Нижний мир, где правит злой и ужасный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Ирлик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хан.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4186808" cy="54334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шаманский бубен шаманы так же используют в своих ритуалах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Умелые мастера выполняют бубны как декоративный сувенир, так как он стал культурным наследием хакасского народа.</a:t>
            </a:r>
            <a:endParaRPr lang="ru-RU" dirty="0"/>
          </a:p>
        </p:txBody>
      </p:sp>
      <p:pic>
        <p:nvPicPr>
          <p:cNvPr id="4" name="Picture 4" descr="https://avatars.mds.yandex.net/get-mpic/5319329/img_id573824131147856640.png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Материалы для творческой работы.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Техника декоративно-прикладного творчества: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декупаж.</a:t>
            </a:r>
          </a:p>
          <a:p>
            <a:pPr algn="just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Материалы для выполнения шаманского бубна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плотный картон, салфетки,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шпашки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клеевой пистолет, клей ПВА, кисточки, акриловая краска, гуашь коричневого цвета, акварельные краски.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Выполнение творческой работы Шаманский бубен».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asus\Desktop\Фотографии\Тиг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4"/>
            <a:ext cx="2664296" cy="35523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1052736"/>
            <a:ext cx="8064896" cy="892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 этап. Изготовление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декоративного сувенира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бубен из картона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sus\Desktop\Фотографии\Тиг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204864"/>
            <a:ext cx="2700300" cy="3600400"/>
          </a:xfrm>
          <a:prstGeom prst="rect">
            <a:avLst/>
          </a:prstGeom>
          <a:noFill/>
        </p:spPr>
      </p:pic>
      <p:pic>
        <p:nvPicPr>
          <p:cNvPr id="8" name="Picture 3" descr="C:\Users\asus\Desktop\Фотографии\Тиг 1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204864"/>
            <a:ext cx="27003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 этап.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бубна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обклеивается салфеткой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технике декупаж.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asus\Desktop\Фотографии\Тиг 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754306" cy="3672408"/>
          </a:xfrm>
          <a:prstGeom prst="rect">
            <a:avLst/>
          </a:prstGeom>
          <a:noFill/>
        </p:spPr>
      </p:pic>
      <p:pic>
        <p:nvPicPr>
          <p:cNvPr id="18435" name="Picture 3" descr="C:\Users\asus\Desktop\Фотографии\Тиг 2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2808312" cy="3744416"/>
          </a:xfrm>
          <a:prstGeom prst="rect">
            <a:avLst/>
          </a:prstGeom>
          <a:noFill/>
        </p:spPr>
      </p:pic>
      <p:pic>
        <p:nvPicPr>
          <p:cNvPr id="18436" name="Picture 4" descr="C:\Users\asus\Desktop\Фотографии\Тиг 2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59" y="1628800"/>
            <a:ext cx="2808313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3/1614852550_69-p-foni-dlya-prezentatsii-besplatno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 этап.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Покраска декоративного сувенира в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коричневый цвет.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 descr="C:\Users\asus\Desktop\Фотографии\Тиг 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132348" cy="4176464"/>
          </a:xfrm>
          <a:prstGeom prst="rect">
            <a:avLst/>
          </a:prstGeom>
          <a:noFill/>
        </p:spPr>
      </p:pic>
      <p:pic>
        <p:nvPicPr>
          <p:cNvPr id="19460" name="Picture 4" descr="C:\Users\asus\Desktop\Фотографии\Тиг 3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398574"/>
            <a:ext cx="1512168" cy="2016224"/>
          </a:xfrm>
          <a:prstGeom prst="rect">
            <a:avLst/>
          </a:prstGeom>
          <a:noFill/>
        </p:spPr>
      </p:pic>
      <p:pic>
        <p:nvPicPr>
          <p:cNvPr id="19461" name="Picture 5" descr="C:\Users\asus\Desktop\Фотографии\Тиг 3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645024"/>
            <a:ext cx="1465512" cy="1954016"/>
          </a:xfrm>
          <a:prstGeom prst="rect">
            <a:avLst/>
          </a:prstGeom>
          <a:noFill/>
        </p:spPr>
      </p:pic>
      <p:pic>
        <p:nvPicPr>
          <p:cNvPr id="19462" name="Picture 6" descr="C:\Users\asus\Desktop\Фотографии\Тиг 3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484784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389</Words>
  <Application>Microsoft Office PowerPoint</Application>
  <PresentationFormat>Экран (4:3)</PresentationFormat>
  <Paragraphs>37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Творческая работа: «Шаманский бубен».</vt:lpstr>
      <vt:lpstr>Цель: выполнение творческой работы шаманского бубна. </vt:lpstr>
      <vt:lpstr>Бубен (тюр) шамана – ударный инструмент, односторонний мембранофон.</vt:lpstr>
      <vt:lpstr>Шаманский бубен.</vt:lpstr>
      <vt:lpstr>   </vt:lpstr>
      <vt:lpstr>Материалы для творческой работы.</vt:lpstr>
      <vt:lpstr>Выполнение творческой работы Шаманский бубен».</vt:lpstr>
      <vt:lpstr>2 этап. Основа бубна обклеивается салфеткой в технике декупаж.</vt:lpstr>
      <vt:lpstr>3 этап. Покраска декоративного сувенира в  коричневый цвет.</vt:lpstr>
      <vt:lpstr>4 этап. Навешивание ленточек (чалама) с изнаночной стороны.</vt:lpstr>
      <vt:lpstr>5 этап. Наносим рисунок на поверхность бубна: Верхний мир ( мир Худайа); Средний мир ( мир людей); Нижний мир (мир Ирлик хана). .</vt:lpstr>
      <vt:lpstr>Фотография с готовым сувениром.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работа: «Шаманский бубен».</dc:title>
  <dc:creator>asus</dc:creator>
  <cp:lastModifiedBy>Windows User</cp:lastModifiedBy>
  <cp:revision>20</cp:revision>
  <dcterms:created xsi:type="dcterms:W3CDTF">2023-04-17T01:36:04Z</dcterms:created>
  <dcterms:modified xsi:type="dcterms:W3CDTF">2023-05-21T13:33:56Z</dcterms:modified>
</cp:coreProperties>
</file>