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3C56F-F61B-4996-9428-3110F8D730E9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2A57A-359E-4C1E-AAA0-7562CF3287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A57A-359E-4C1E-AAA0-7562CF32870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2A57A-359E-4C1E-AAA0-7562CF32870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df52fb7dac1bfcc611f063016ed34f8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Кукольный театр: истоки, современность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5029200"/>
            <a:ext cx="3429000" cy="609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/>
              <a:t>Детское объединение «Кукловоды»</a:t>
            </a:r>
          </a:p>
          <a:p>
            <a:pPr algn="just"/>
            <a:r>
              <a:rPr lang="ru-RU" sz="1600" dirty="0" smtClean="0"/>
              <a:t>Руководитель: </a:t>
            </a:r>
            <a:r>
              <a:rPr lang="ru-RU" sz="1600" dirty="0" err="1" smtClean="0"/>
              <a:t>Тоскоракова</a:t>
            </a:r>
            <a:r>
              <a:rPr lang="ru-RU" sz="1600" dirty="0" smtClean="0"/>
              <a:t> В.Ю.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df52fb7dac1bfcc611f063016ed34f8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кукольного театра.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dirty="0" smtClean="0"/>
              <a:t>эстрадный </a:t>
            </a:r>
            <a:r>
              <a:rPr lang="ru-RU" dirty="0" smtClean="0"/>
              <a:t>театр кукол;</a:t>
            </a:r>
          </a:p>
          <a:p>
            <a:pPr lvl="0" fontAlgn="base"/>
            <a:r>
              <a:rPr lang="ru-RU" dirty="0" smtClean="0"/>
              <a:t>кукольная мультипликация;</a:t>
            </a:r>
            <a:endParaRPr lang="ru-RU" dirty="0" smtClean="0"/>
          </a:p>
          <a:p>
            <a:pPr lvl="0" fontAlgn="base"/>
            <a:r>
              <a:rPr lang="ru-RU" dirty="0" smtClean="0"/>
              <a:t>анимация;</a:t>
            </a:r>
            <a:endParaRPr lang="ru-RU" dirty="0" smtClean="0"/>
          </a:p>
          <a:p>
            <a:pPr lvl="0" fontAlgn="base"/>
            <a:r>
              <a:rPr lang="ru-RU" dirty="0" smtClean="0"/>
              <a:t>детские спектакли;</a:t>
            </a:r>
          </a:p>
          <a:p>
            <a:pPr lvl="0" fontAlgn="base"/>
            <a:r>
              <a:rPr lang="ru-RU" dirty="0" smtClean="0"/>
              <a:t>телевизионные программы с участием кукольных персонажей.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m0-tub-ru.yandex.net/i?id=df52fb7dac1bfcc611f063016ed34f8c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 с управлением снизу.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1718225" cy="3581401"/>
          </a:xfrm>
          <a:prstGeom prst="rect">
            <a:avLst/>
          </a:prstGeom>
          <a:noFill/>
        </p:spPr>
      </p:pic>
      <p:pic>
        <p:nvPicPr>
          <p:cNvPr id="1028" name="Picture 4" descr="Без заголовка. Обсуждение на LiveInternet - Российский Серви"/>
          <p:cNvPicPr>
            <a:picLocks noChangeAspect="1" noChangeArrowheads="1"/>
          </p:cNvPicPr>
          <p:nvPr/>
        </p:nvPicPr>
        <p:blipFill>
          <a:blip r:embed="rId5"/>
          <a:srcRect r="25361" b="5870"/>
          <a:stretch>
            <a:fillRect/>
          </a:stretch>
        </p:blipFill>
        <p:spPr bwMode="auto">
          <a:xfrm>
            <a:off x="2819400" y="1828800"/>
            <a:ext cx="2846149" cy="25395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1" y="54102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sz="2000" dirty="0" smtClean="0"/>
              <a:t>Перчаточные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4419600"/>
            <a:ext cx="2133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sz="2000" dirty="0" smtClean="0"/>
              <a:t>Пальчиковые</a:t>
            </a:r>
            <a:endParaRPr lang="ru-RU" sz="2000" dirty="0"/>
          </a:p>
        </p:txBody>
      </p:sp>
      <p:pic>
        <p:nvPicPr>
          <p:cNvPr id="1030" name="Picture 6" descr="https://www.culture.ru/storage/images/660bb500bed591ee6da6e7864bd7849c/b8ba0721fa55ff4961e34484c4b6edc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981200"/>
            <a:ext cx="2898774" cy="217408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29400" y="43434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</a:t>
            </a:r>
            <a:r>
              <a:rPr lang="ru-RU" sz="2000" dirty="0" smtClean="0"/>
              <a:t>Тростевые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im0-tub-ru.yandex.net/i?id=df52fb7dac1bfcc611f063016ed34f8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Куклы марионетки.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avatars.mds.yandex.net/get-zen_doc/246252/pub_5d830aade4fff000ad41f9a0_5d83f5323639e600ad6f87c0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5482952" cy="3938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https://avatanplus.com/files/resources/original/5da1ce45e873816dc00dc1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Срединные куклы.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m0-tub-ru.yandex.net/i?id=fb31255b6546b7ff5ba49d935faf3786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6572250" cy="4933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df52fb7dac1bfcc611f063016ed34f8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театра кукол в России.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endParaRPr lang="ru-RU" dirty="0" smtClean="0"/>
          </a:p>
          <a:p>
            <a:pPr marL="514350" indent="-514350" algn="just" fontAlgn="base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Древней Руси кукла была чем-то в роде хранительницы очага, здоровья детей и взрослых, защитницы от сглаза и дурного слова.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fontAlgn="base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и просто игрушкой: пока ребенок играет с поделкой, родители спокойно занимаются домашними делами.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s://im0-tub-ru.yandex.net/i?id=df52fb7dac1bfcc611f063016ed34f8c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i.ytimg.com/vi/lV9sHUC0Uzw/maxresdefault.jpg"/>
          <p:cNvPicPr>
            <a:picLocks noChangeAspect="1" noChangeArrowheads="1"/>
          </p:cNvPicPr>
          <p:nvPr/>
        </p:nvPicPr>
        <p:blipFill>
          <a:blip r:embed="rId4"/>
          <a:srcRect l="7500" r="8125"/>
          <a:stretch>
            <a:fillRect/>
          </a:stretch>
        </p:blipFill>
        <p:spPr bwMode="auto">
          <a:xfrm>
            <a:off x="457200" y="1752600"/>
            <a:ext cx="5029199" cy="3352800"/>
          </a:xfrm>
          <a:prstGeom prst="rect">
            <a:avLst/>
          </a:prstGeom>
          <a:noFill/>
        </p:spPr>
      </p:pic>
      <p:pic>
        <p:nvPicPr>
          <p:cNvPr id="21508" name="Picture 4" descr="https://deti.cbs-angarsk.ru/images/stories/kids/Slovotvorchestvo/den_teatra/petrush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981200"/>
            <a:ext cx="2787351" cy="31902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52600" y="5460326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Скоморохи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53200" y="5257800"/>
            <a:ext cx="152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Петрушка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0-tub-ru.yandex.net/i?id=df52fb7dac1bfcc611f063016ed34f8c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 fontAlgn="base"/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Современные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кукольные театры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сегодняшний день в России насчитывается более 100 кукольных театров. Каждый из них известен своими детскими спектаклями, пьесами и представлениями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PresentationFormat>Экран (4:3)</PresentationFormat>
  <Paragraphs>24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Кукольный театр: истоки, современность.</vt:lpstr>
      <vt:lpstr>Направления кукольного театра.</vt:lpstr>
      <vt:lpstr>Куклы с управлением снизу.</vt:lpstr>
      <vt:lpstr>Куклы марионетки.</vt:lpstr>
      <vt:lpstr>Срединные куклы.</vt:lpstr>
      <vt:lpstr>История театра кукол в России.</vt:lpstr>
      <vt:lpstr>Слайд 7</vt:lpstr>
      <vt:lpstr>Современные кукольные театры России. На сегодняшний день в России насчитывается более 100 кукольных театров. Каждый из них известен своими детскими спектаклями, пьесами и представлениями.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Кукольный театр: истоки, современность.</dc:title>
  <dc:creator>asus</dc:creator>
  <cp:lastModifiedBy>asus</cp:lastModifiedBy>
  <cp:revision>1</cp:revision>
  <dcterms:created xsi:type="dcterms:W3CDTF">2020-02-25T15:01:47Z</dcterms:created>
  <dcterms:modified xsi:type="dcterms:W3CDTF">2020-02-25T15:53:44Z</dcterms:modified>
</cp:coreProperties>
</file>