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126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B7A4-865F-43B6-8A06-6B8C255053E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4BA21-5ADA-477B-9FC3-B18D75F354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21-5ADA-477B-9FC3-B18D75F3549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12953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Плетение макраме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5638800"/>
            <a:ext cx="3657600" cy="99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Детское объединение: «Очумелые ручки»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Симер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Алёна, 4-ый класс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РуководотельТоскоракова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Презентация\70b745418366011203be056202129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95400"/>
            <a:ext cx="3276600" cy="4415524"/>
          </a:xfrm>
          <a:prstGeom prst="rect">
            <a:avLst/>
          </a:prstGeom>
          <a:noFill/>
        </p:spPr>
      </p:pic>
      <p:pic>
        <p:nvPicPr>
          <p:cNvPr id="1027" name="Picture 3" descr="C:\Users\asus\Desktop\0e95a71895b032fa87cae28055d04c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438400"/>
            <a:ext cx="2819400" cy="2819400"/>
          </a:xfrm>
          <a:prstGeom prst="rect">
            <a:avLst/>
          </a:prstGeom>
          <a:noFill/>
        </p:spPr>
      </p:pic>
      <p:pic>
        <p:nvPicPr>
          <p:cNvPr id="1028" name="Picture 4" descr="C:\Users\asus\Desktop\1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1852829" cy="139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Краткая история возникновения узелкового плетения макраме.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3348000" cy="3816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Началась история узелкового плетения, с того времени, когда человеку понадобилось соединить два конца нити и он завязал первый узел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\Desktop\Презентация\s120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1524000"/>
            <a:ext cx="3967277" cy="4427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143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Позже первобытные охотники делали узлы из шерсти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животных, из болотных трав плели сети.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sus\Desktop\Презентация\00-ткацкий-ста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7620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1"/>
            <a:ext cx="3352800" cy="4800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Изобретателями самых хитроумных и практичных узлов были моряки, их считают основоположниками плетения макраме.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us\Desktop\Презентация\depositphotos_65318899-stock-illustration-nautical-rope-kn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216400" cy="3162300"/>
          </a:xfrm>
          <a:prstGeom prst="rect">
            <a:avLst/>
          </a:prstGeom>
          <a:noFill/>
        </p:spPr>
      </p:pic>
      <p:pic>
        <p:nvPicPr>
          <p:cNvPr id="4099" name="Picture 3" descr="C:\Users\asus\Desktop\tn3_0_17768300_15197819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581400"/>
            <a:ext cx="4267200" cy="2384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096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Основой</a:t>
            </a:r>
            <a:r>
              <a:rPr lang="ru-RU" dirty="0" smtClean="0"/>
              <a:t> макраме является плетение, завязывание узлов</a:t>
            </a:r>
            <a:endParaRPr lang="ru-RU" dirty="0"/>
          </a:p>
        </p:txBody>
      </p:sp>
      <p:pic>
        <p:nvPicPr>
          <p:cNvPr id="5122" name="Picture 2" descr="C:\Users\asus\Desktop\3050a10f914af3bdc08c82f2b079c3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054643" cy="4525963"/>
          </a:xfrm>
          <a:prstGeom prst="rect">
            <a:avLst/>
          </a:prstGeom>
          <a:noFill/>
        </p:spPr>
      </p:pic>
      <p:pic>
        <p:nvPicPr>
          <p:cNvPr id="5123" name="Picture 3" descr="C:\Users\asus\Desktop\c48b53671af7266f1a11a16144a186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05000"/>
            <a:ext cx="3124200" cy="1692275"/>
          </a:xfrm>
          <a:prstGeom prst="rect">
            <a:avLst/>
          </a:prstGeom>
          <a:noFill/>
        </p:spPr>
      </p:pic>
      <p:pic>
        <p:nvPicPr>
          <p:cNvPr id="5125" name="Picture 5" descr="C:\Users\asus\Desktop\20091101113338_ris_86_makra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6200"/>
            <a:ext cx="1752600" cy="2476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Необходимые материалы и инструменты для творческой работы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ножницы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булавки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нитки голубого цвета и умелые ручки.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«Подвеска со цветком».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Плетение цветка.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us\Desktop\Новая папка\IMG_20191014_143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062"/>
          <a:stretch>
            <a:fillRect/>
          </a:stretch>
        </p:blipFill>
        <p:spPr bwMode="auto">
          <a:xfrm>
            <a:off x="381000" y="1600200"/>
            <a:ext cx="2611636" cy="4525963"/>
          </a:xfrm>
          <a:prstGeom prst="rect">
            <a:avLst/>
          </a:prstGeom>
          <a:noFill/>
        </p:spPr>
      </p:pic>
      <p:pic>
        <p:nvPicPr>
          <p:cNvPr id="7171" name="Picture 3" descr="C:\Users\asus\Desktop\Новая папка\IMG_20191021_140123.jpg"/>
          <p:cNvPicPr>
            <a:picLocks noChangeAspect="1" noChangeArrowheads="1"/>
          </p:cNvPicPr>
          <p:nvPr/>
        </p:nvPicPr>
        <p:blipFill>
          <a:blip r:embed="rId4" cstate="print"/>
          <a:srcRect l="12051" t="26346" r="34615"/>
          <a:stretch>
            <a:fillRect/>
          </a:stretch>
        </p:blipFill>
        <p:spPr bwMode="auto">
          <a:xfrm>
            <a:off x="3276600" y="1524000"/>
            <a:ext cx="2666999" cy="4910869"/>
          </a:xfrm>
          <a:prstGeom prst="rect">
            <a:avLst/>
          </a:prstGeom>
          <a:noFill/>
        </p:spPr>
      </p:pic>
      <p:pic>
        <p:nvPicPr>
          <p:cNvPr id="7172" name="Picture 4" descr="C:\Users\asus\Desktop\Новая папка\IMG_20191023_153804.jpg"/>
          <p:cNvPicPr>
            <a:picLocks noChangeAspect="1" noChangeArrowheads="1"/>
          </p:cNvPicPr>
          <p:nvPr/>
        </p:nvPicPr>
        <p:blipFill>
          <a:blip r:embed="rId5" cstate="print"/>
          <a:srcRect l="27180" t="3654" r="34615"/>
          <a:stretch>
            <a:fillRect/>
          </a:stretch>
        </p:blipFill>
        <p:spPr bwMode="auto">
          <a:xfrm flipH="1">
            <a:off x="7092836" y="1371600"/>
            <a:ext cx="149571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Соединение лепестков.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sus\Desktop\Новая папка\IMG_20191023_1545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C:\Users\asus\Desktop\Новая папка\IMG_20191023_155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0-tub-ru.yandex.net/i?id=484d209468811157c471a533c2fcce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Готовая работа.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sus\Desktop\Новая папка\IMG_20191023_1618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0817"/>
          <a:stretch>
            <a:fillRect/>
          </a:stretch>
        </p:blipFill>
        <p:spPr bwMode="auto">
          <a:xfrm>
            <a:off x="2874764" y="1600200"/>
            <a:ext cx="26878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Плетение макраме</vt:lpstr>
      <vt:lpstr>Краткая история возникновения узелкового плетения макраме.</vt:lpstr>
      <vt:lpstr>Слайд 3</vt:lpstr>
      <vt:lpstr>Слайд 4</vt:lpstr>
      <vt:lpstr>Основой макраме является плетение, завязывание узлов</vt:lpstr>
      <vt:lpstr>Необходимые материалы и инструменты для творческой работы</vt:lpstr>
      <vt:lpstr>«Подвеска со цветком». Плетение цветка.</vt:lpstr>
      <vt:lpstr>Соединение лепестков.</vt:lpstr>
      <vt:lpstr>Готовая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макраме</dc:title>
  <dc:creator>asus</dc:creator>
  <cp:lastModifiedBy>asus</cp:lastModifiedBy>
  <cp:revision>1</cp:revision>
  <dcterms:created xsi:type="dcterms:W3CDTF">2019-11-01T05:04:44Z</dcterms:created>
  <dcterms:modified xsi:type="dcterms:W3CDTF">2019-11-01T06:48:51Z</dcterms:modified>
</cp:coreProperties>
</file>