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8901-DC96-4522-B416-31F4AC0AD1E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818FE-7EB4-4D0E-AFC9-25CFD1E8E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03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818FE-7EB4-4D0E-AFC9-25CFD1E8E96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80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126">
            <a:off x="132116" y="2808644"/>
            <a:ext cx="3797195" cy="3797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83671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Детское объединение                         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1394201"/>
            <a:ext cx="217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«</a:t>
            </a:r>
            <a:r>
              <a:rPr lang="ru-RU" sz="3200" dirty="0" smtClean="0"/>
              <a:t>Ёжик</a:t>
            </a:r>
            <a:r>
              <a:rPr lang="ru-RU" sz="3200" i="1" dirty="0" smtClean="0"/>
              <a:t>»</a:t>
            </a:r>
            <a:endParaRPr lang="ru-RU" sz="32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62" y="4919064"/>
            <a:ext cx="4521324" cy="1540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141">
            <a:off x="5327031" y="215045"/>
            <a:ext cx="3481172" cy="26985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50" y="3344192"/>
            <a:ext cx="1435738" cy="1345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18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535" y="1277761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63627" y="119819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Вышивка крестом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167281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«Котёнок»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285992"/>
            <a:ext cx="3571875" cy="7143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571876"/>
            <a:ext cx="1177060" cy="1008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55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5696" y="83087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Материалы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4800" y="162880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Канва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Нитки мулине </a:t>
            </a:r>
            <a:r>
              <a:rPr lang="ru-RU" dirty="0" smtClean="0"/>
              <a:t>для вышивания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30689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4800" y="3933056"/>
            <a:ext cx="619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Ножницы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Игольница с иголками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72376"/>
            <a:ext cx="2381250" cy="2381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4477">
            <a:off x="642910" y="642918"/>
            <a:ext cx="1524000" cy="781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36135"/>
            <a:ext cx="4762500" cy="32099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4500570"/>
            <a:ext cx="1028700" cy="1123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78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530" y="1520787"/>
            <a:ext cx="5112568" cy="3744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13249" y="142624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Вышивка </a:t>
            </a:r>
            <a:r>
              <a:rPr lang="ru-RU" sz="2400" dirty="0" err="1" smtClean="0"/>
              <a:t>паетками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33329" y="203704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«Чашка с кружкой»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2928934"/>
            <a:ext cx="3571875" cy="714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36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57192"/>
            <a:ext cx="1057275" cy="1171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3071810"/>
            <a:ext cx="2066925" cy="184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10527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Материалы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2205" y="1604442"/>
            <a:ext cx="7129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err="1" smtClean="0"/>
              <a:t>Паетки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Нитки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Ткань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Картон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Шёлковая ткань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31409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Инструменты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2205" y="3789040"/>
            <a:ext cx="6600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Ножницы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Игольница с иголками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500042"/>
            <a:ext cx="828675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99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Pictures\2016-11-22\2016-03-15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95536" y="1700808"/>
            <a:ext cx="468052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860032" y="114276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Вышивка национального                                                            украшения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60132" y="213211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«</a:t>
            </a:r>
            <a:r>
              <a:rPr lang="ru-RU" sz="2400" dirty="0" err="1">
                <a:solidFill>
                  <a:prstClr val="black"/>
                </a:solidFill>
              </a:rPr>
              <a:t>Пого</a:t>
            </a:r>
            <a:r>
              <a:rPr lang="ru-RU" sz="2400" dirty="0">
                <a:solidFill>
                  <a:prstClr val="black"/>
                </a:solidFill>
              </a:rPr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714620"/>
            <a:ext cx="3571875" cy="714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99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4" y="4941168"/>
            <a:ext cx="1150702" cy="1675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4882"/>
            <a:ext cx="4629150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11967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Материалы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191683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Бисер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Каури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Нитки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Дерматин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6450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Инструменты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443711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Ножницы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Игольница с иголками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085184"/>
            <a:ext cx="1218431" cy="1430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4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126">
            <a:off x="132116" y="2808644"/>
            <a:ext cx="3797195" cy="3797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83671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Детское объединение                         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1394201"/>
            <a:ext cx="217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«</a:t>
            </a:r>
            <a:r>
              <a:rPr lang="ru-RU" sz="3200" dirty="0" smtClean="0"/>
              <a:t>Ёжик</a:t>
            </a:r>
            <a:r>
              <a:rPr lang="ru-RU" sz="3200" i="1" dirty="0" smtClean="0"/>
              <a:t>»</a:t>
            </a:r>
            <a:endParaRPr lang="ru-RU" sz="32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62" y="4919064"/>
            <a:ext cx="4521324" cy="1540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141">
            <a:off x="5327031" y="215045"/>
            <a:ext cx="3481172" cy="26985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50" y="3344192"/>
            <a:ext cx="1435738" cy="1345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18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7666683" cy="2533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051">
            <a:off x="7609362" y="2161079"/>
            <a:ext cx="1113955" cy="1596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1" y="1055237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81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</TotalTime>
  <Words>62</Words>
  <Application>Microsoft Office PowerPoint</Application>
  <PresentationFormat>Экран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asus</cp:lastModifiedBy>
  <cp:revision>11</cp:revision>
  <dcterms:created xsi:type="dcterms:W3CDTF">2017-01-18T14:42:36Z</dcterms:created>
  <dcterms:modified xsi:type="dcterms:W3CDTF">2017-01-31T07:23:43Z</dcterms:modified>
</cp:coreProperties>
</file>