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03" autoAdjust="0"/>
    <p:restoredTop sz="94718" autoAdjust="0"/>
  </p:normalViewPr>
  <p:slideViewPr>
    <p:cSldViewPr>
      <p:cViewPr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915400" cy="9905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 – 16 (профессиональное училище)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1524000"/>
            <a:ext cx="3124200" cy="13716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Столько есть профессий разных,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Всех их нам не перечесть: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не ошибиться.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Выбирая  - кем же СТАТЬ?</a:t>
            </a:r>
          </a:p>
          <a:p>
            <a:pPr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1026" name="Picture 2" descr="C:\Users\asus\Desktop\IMG_20170210_08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5943600" cy="5410200"/>
          </a:xfrm>
          <a:prstGeom prst="rect">
            <a:avLst/>
          </a:prstGeom>
          <a:noFill/>
        </p:spPr>
      </p:pic>
      <p:pic>
        <p:nvPicPr>
          <p:cNvPr id="1028" name="Picture 4" descr="C:\Users\asus\Desktop\ПЕ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95800"/>
            <a:ext cx="2286000" cy="227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выпускников сегодня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1447800"/>
            <a:ext cx="3733800" cy="4419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На листке список обучающихся студентов, в котором, во второй столбик, был вписан присвоенный номер при поступлении</a:t>
            </a:r>
          </a:p>
          <a:p>
            <a:pPr algn="just"/>
            <a:r>
              <a:rPr lang="ru-RU" sz="2000" dirty="0" smtClean="0"/>
              <a:t>Это значит, что в нашем училище </a:t>
            </a:r>
            <a:r>
              <a:rPr lang="ru-RU" sz="2000" smtClean="0"/>
              <a:t>получили </a:t>
            </a:r>
            <a:r>
              <a:rPr lang="ru-RU" sz="2000" smtClean="0"/>
              <a:t>дипломы </a:t>
            </a:r>
            <a:r>
              <a:rPr lang="ru-RU" sz="2000" dirty="0" smtClean="0"/>
              <a:t>более 16000 человек.</a:t>
            </a:r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8194" name="Picture 2" descr="C:\Users\asus\Desktop\IMG_20170209_05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267200" cy="5334000"/>
          </a:xfrm>
          <a:prstGeom prst="rect">
            <a:avLst/>
          </a:prstGeom>
          <a:noFill/>
        </p:spPr>
      </p:pic>
      <p:pic>
        <p:nvPicPr>
          <p:cNvPr id="8195" name="Picture 3" descr="C:\Users\asus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800600"/>
            <a:ext cx="3200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профессионального училища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8229600" cy="3962400"/>
          </a:xfrm>
        </p:spPr>
        <p:txBody>
          <a:bodyPr/>
          <a:lstStyle/>
          <a:p>
            <a:pPr algn="just"/>
            <a:r>
              <a:rPr lang="ru-RU" dirty="0" smtClean="0"/>
              <a:t>Подготовка квалифицированных работников.</a:t>
            </a:r>
            <a:endParaRPr lang="ru-RU" dirty="0"/>
          </a:p>
        </p:txBody>
      </p:sp>
      <p:pic>
        <p:nvPicPr>
          <p:cNvPr id="10242" name="Picture 2" descr="C:\Users\asus\Desktop\0_d4e0a_5f1ca98e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2743200"/>
            <a:ext cx="2857500" cy="2133600"/>
          </a:xfrm>
          <a:prstGeom prst="rect">
            <a:avLst/>
          </a:prstGeom>
          <a:noFill/>
        </p:spPr>
      </p:pic>
      <p:pic>
        <p:nvPicPr>
          <p:cNvPr id="10243" name="Picture 3" descr="C:\Users\asus\Desktop\depositphotos_10351662-Okay-Sign-Pizza-Chef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3048000" cy="2514600"/>
          </a:xfrm>
          <a:prstGeom prst="rect">
            <a:avLst/>
          </a:prstGeom>
          <a:noFill/>
        </p:spPr>
      </p:pic>
      <p:pic>
        <p:nvPicPr>
          <p:cNvPr id="10244" name="Picture 4" descr="C:\Users\asus\Desktop\443644-1091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86200"/>
            <a:ext cx="2667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sus\Desktop\0035-035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610600" cy="1066799"/>
          </a:xfrm>
        </p:spPr>
        <p:txBody>
          <a:bodyPr/>
          <a:lstStyle/>
          <a:p>
            <a:r>
              <a:rPr lang="ru-RU" dirty="0" smtClean="0"/>
              <a:t>Первое здание ПУ – 16 (СПТУ)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1295400"/>
            <a:ext cx="40386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Колхозы и совхозы нуждались в квалифицированных механизаторах. По этой причине, было принято решение о создании сельского профессионально-технического училища на 2 района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Аскизский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Таштыпский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27 марта 1963 года под руководством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Майнагашева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Алексея Григорьевича начинает работать СПТУ №79.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Первое здание СПТУ (учебный корпус) находился в здании райкома, который, предположительно, стоял на территории  нынешнего Дома  культуры.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Общежитие находилось в разных местах: помещение дома пионеров, старая автостанция и помещения  на территории нынешнего стадиона.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\Desktop\IMG_20170210_09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419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/>
          <a:lstStyle/>
          <a:p>
            <a:pPr algn="just"/>
            <a:r>
              <a:rPr lang="ru-RU" dirty="0" smtClean="0"/>
              <a:t>Первые выпускники СПТУ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8534400" cy="11430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Фотография первых выпускников училища, 1964 года.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учёбу приходили не только молодые, но и фронтовики и пожилые люди.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us\Desktop\IMG_20170207_074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280000" cy="42489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686800" cy="838199"/>
          </a:xfrm>
        </p:spPr>
        <p:txBody>
          <a:bodyPr/>
          <a:lstStyle/>
          <a:p>
            <a:pPr algn="just"/>
            <a:r>
              <a:rPr lang="ru-RU" dirty="0" smtClean="0"/>
              <a:t>Второе здание училища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1752600"/>
            <a:ext cx="3810000" cy="4724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1972 году бывшее здание райкома пошёл под снос для строительства Дома культуры.</a:t>
            </a:r>
          </a:p>
          <a:p>
            <a:pPr algn="just"/>
            <a:r>
              <a:rPr lang="ru-RU" sz="2400" dirty="0" smtClean="0"/>
              <a:t>Учебный корпус училища перешёл в старое здание школы № 1.</a:t>
            </a:r>
          </a:p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 descr="C:\Users\asus\Desktop\IMG_20170214_083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876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ПУ- 16 сегодня (вид с трассы)</a:t>
            </a:r>
            <a:endParaRPr lang="ru-RU" dirty="0"/>
          </a:p>
        </p:txBody>
      </p:sp>
      <p:pic>
        <p:nvPicPr>
          <p:cNvPr id="5122" name="Picture 2" descr="C:\Users\asus\Desktop\IMG_20170216_07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Новое здание ПУ-16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К 1974 году новое здание училища состоял из: здания лаборатории, гаража, а так же из…</a:t>
            </a:r>
            <a:endParaRPr lang="ru-RU" sz="4000" dirty="0"/>
          </a:p>
        </p:txBody>
      </p:sp>
      <p:pic>
        <p:nvPicPr>
          <p:cNvPr id="12290" name="Picture 2" descr="C:\Users\asus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33800"/>
            <a:ext cx="5167313" cy="244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6096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учебного корпуса     со столовой и …</a:t>
            </a:r>
            <a:endParaRPr lang="ru-RU" dirty="0"/>
          </a:p>
        </p:txBody>
      </p:sp>
      <p:pic>
        <p:nvPicPr>
          <p:cNvPr id="6146" name="Picture 2" descr="C:\Users\asus\Desktop\IMG_20170210_08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6019800"/>
            <a:ext cx="8229600" cy="685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Общежития на 270 мест, с библиотекой , хозяйственно-бытовыми помещениями.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us\Desktop\IMG_20170210_08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839200" cy="914399"/>
          </a:xfrm>
        </p:spPr>
        <p:txBody>
          <a:bodyPr/>
          <a:lstStyle/>
          <a:p>
            <a:r>
              <a:rPr lang="ru-RU" dirty="0" smtClean="0"/>
              <a:t>Изменения в названии и 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382000" cy="4114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24 января 1997 года перерегистрирован в «Профессиональное учебное заведение».</a:t>
            </a:r>
          </a:p>
          <a:p>
            <a:pPr algn="just"/>
            <a:r>
              <a:rPr lang="ru-RU" dirty="0" smtClean="0"/>
              <a:t>19 августа 1997 </a:t>
            </a:r>
            <a:r>
              <a:rPr lang="ru-RU" dirty="0" smtClean="0"/>
              <a:t>года </a:t>
            </a:r>
            <a:r>
              <a:rPr lang="ru-RU" dirty="0" smtClean="0"/>
              <a:t>присвоен №16.</a:t>
            </a:r>
            <a:endParaRPr lang="ru-RU" dirty="0"/>
          </a:p>
        </p:txBody>
      </p:sp>
      <p:pic>
        <p:nvPicPr>
          <p:cNvPr id="9218" name="Picture 2" descr="C:\Users\asus\Desktop\16012513324593013e9f0a106f70969b3654573d472e.png.3c6d628bcac90f8f193594251779e17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534400" cy="297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289</Words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ПУ – 16 (профессиональное училище) </vt:lpstr>
      <vt:lpstr>Первое здание ПУ – 16 (СПТУ)</vt:lpstr>
      <vt:lpstr>Первые выпускники СПТУ</vt:lpstr>
      <vt:lpstr>Второе здание училища</vt:lpstr>
      <vt:lpstr>ПУ- 16 сегодня (вид с трассы)</vt:lpstr>
      <vt:lpstr>Новое здание ПУ-16</vt:lpstr>
      <vt:lpstr>Слайд 7</vt:lpstr>
      <vt:lpstr>Слайд 8</vt:lpstr>
      <vt:lpstr>Изменения в названии и №</vt:lpstr>
      <vt:lpstr>Количество выпускников сегодня</vt:lpstr>
      <vt:lpstr>Задача профессионального училища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 – 16 (профессиональное училище) </dc:title>
  <dc:creator>asus</dc:creator>
  <cp:lastModifiedBy>asus</cp:lastModifiedBy>
  <cp:revision>20</cp:revision>
  <dcterms:created xsi:type="dcterms:W3CDTF">2017-03-16T14:18:20Z</dcterms:created>
  <dcterms:modified xsi:type="dcterms:W3CDTF">2017-03-16T17:33:11Z</dcterms:modified>
</cp:coreProperties>
</file>