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2" d="100"/>
          <a:sy n="42" d="100"/>
        </p:scale>
        <p:origin x="-2196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BFB39-81A7-472B-92F6-F591CDF1B494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5646A-3CC0-42BD-B858-A2DB04751F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5646A-3CC0-42BD-B858-A2DB04751F0F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avatars.mds.yandex.net/get-pdb/1514218/5246d05f-99a7-4842-9c4b-e5602c11d41b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10600" cy="762001"/>
          </a:xfrm>
        </p:spPr>
        <p:txBody>
          <a:bodyPr>
            <a:noAutofit/>
          </a:bodyPr>
          <a:lstStyle/>
          <a:p>
            <a:pPr algn="just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хакасское нагрудное украшение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sus\Desktop\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914400"/>
            <a:ext cx="7162800" cy="537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avatars.mds.yandex.net/get-pdb/1514218/5246d05f-99a7-4842-9c4b-e5602c11d41b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2057401"/>
            <a:ext cx="8305800" cy="13716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Сегодня украшение можно носить как  дополнение к одежде.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s://avatars.mds.yandex.net/get-pdb/1514218/5246d05f-99a7-4842-9c4b-e5602c11d41b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Рисунок на </a:t>
            </a:r>
            <a:r>
              <a:rPr lang="ru-RU" dirty="0" err="1" smtClean="0"/>
              <a:t>пого</a:t>
            </a:r>
            <a:r>
              <a:rPr lang="ru-RU" dirty="0" smtClean="0"/>
              <a:t> напоминает личину, которые встречаются на каменных </a:t>
            </a:r>
            <a:r>
              <a:rPr lang="ru-RU" dirty="0" err="1" smtClean="0"/>
              <a:t>извояниях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051" name="Picture 3" descr="C:\Users\asus\Desktop\SDC12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752600"/>
            <a:ext cx="4876800" cy="4392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avatars.mds.yandex.net/get-pdb/1514218/5246d05f-99a7-4842-9c4b-e5602c11d41b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</a:t>
            </a:r>
            <a:r>
              <a:rPr lang="ru-RU" dirty="0" err="1" smtClean="0"/>
              <a:t>пого</a:t>
            </a:r>
            <a:r>
              <a:rPr lang="ru-RU" dirty="0" smtClean="0"/>
              <a:t> поменьше должно быть изображено 2 глаза и пониже 3-ий глаз.</a:t>
            </a:r>
            <a:endParaRPr lang="ru-RU" dirty="0"/>
          </a:p>
        </p:txBody>
      </p:sp>
      <p:pic>
        <p:nvPicPr>
          <p:cNvPr id="3074" name="Picture 2" descr="C:\Users\asus\Desktop\8b0e0ae9a3f1da198ea6dcb21483f2b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785016"/>
            <a:ext cx="4677251" cy="507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https://avatars.mds.yandex.net/get-pdb/1514218/5246d05f-99a7-4842-9c4b-e5602c11d41b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 fontScale="92500" lnSpcReduction="10000"/>
          </a:bodyPr>
          <a:lstStyle/>
          <a:p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 цвет.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означает радость, красоту, любовь, полноценную жизнь и с другой стороны - вражду, мстительность, войну. Красные нитки, кораллы, цветочки отгоняют злых духов, берегут от сглаза.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Белый цвет.</a:t>
            </a:r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означает чистоту, безвинность, радость всё хорошее.</a:t>
            </a:r>
          </a:p>
          <a:p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Жёлтый,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оранжевый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цвета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Они являются цветом золота, с древних времён являются цветом солнца. </a:t>
            </a:r>
          </a:p>
          <a:p>
            <a:r>
              <a:rPr lang="ru-RU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Синий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цвет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это цвет неба и воды. Этот цвет соединяет две противоположности: раздражительность и спокойствие.</a:t>
            </a:r>
          </a:p>
          <a:p>
            <a:r>
              <a:rPr lang="ru-RU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Зелёный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цвет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основа зелени, означает молодость, надежду, дружбу и незрелость.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avatars.mds.yandex.net/get-pdb/1514218/5246d05f-99a7-4842-9c4b-e5602c11d41b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sus\Desktop\круглое пог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733800"/>
            <a:ext cx="1685925" cy="2232397"/>
          </a:xfrm>
          <a:prstGeom prst="rect">
            <a:avLst/>
          </a:prstGeom>
          <a:noFill/>
        </p:spPr>
      </p:pic>
      <p:pic>
        <p:nvPicPr>
          <p:cNvPr id="4099" name="Picture 3" descr="C:\Users\asus\Desktop\пого сердечко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33400" y="381000"/>
            <a:ext cx="4401589" cy="3300153"/>
          </a:xfrm>
          <a:prstGeom prst="rect">
            <a:avLst/>
          </a:prstGeom>
          <a:noFill/>
        </p:spPr>
      </p:pic>
      <p:pic>
        <p:nvPicPr>
          <p:cNvPr id="4100" name="Picture 4" descr="C:\Users\asus\Desktop\квадрат пого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685800"/>
            <a:ext cx="3829050" cy="286781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3401" y="3657600"/>
            <a:ext cx="281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Форма сердечки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19800" y="3581400"/>
            <a:ext cx="26261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Форма квадрата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67200" y="6096000"/>
            <a:ext cx="2130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Форма круга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avatars.mds.yandex.net/get-pdb/1514218/5246d05f-99a7-4842-9c4b-e5602c11d41b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sus\Desktop\Untitled.FR11-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7413" y="1004888"/>
            <a:ext cx="4829175" cy="4848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https://avatars.mds.yandex.net/get-pdb/1514218/5246d05f-99a7-4842-9c4b-e5602c11d41b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Материалы и инструменты для выполнения работы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Дерматин </a:t>
            </a:r>
          </a:p>
          <a:p>
            <a:r>
              <a:rPr lang="ru-RU" dirty="0" smtClean="0"/>
              <a:t> Каури</a:t>
            </a:r>
          </a:p>
          <a:p>
            <a:r>
              <a:rPr lang="ru-RU" dirty="0" smtClean="0"/>
              <a:t> Крупные </a:t>
            </a:r>
            <a:r>
              <a:rPr lang="ru-RU" dirty="0" err="1" smtClean="0"/>
              <a:t>бисеры</a:t>
            </a:r>
            <a:endParaRPr lang="ru-RU" dirty="0" smtClean="0"/>
          </a:p>
          <a:p>
            <a:r>
              <a:rPr lang="ru-RU" dirty="0" smtClean="0"/>
              <a:t>Мелкие бусинки</a:t>
            </a:r>
          </a:p>
          <a:p>
            <a:r>
              <a:rPr lang="ru-RU" dirty="0" smtClean="0"/>
              <a:t>Иголка с ниткой</a:t>
            </a:r>
          </a:p>
          <a:p>
            <a:r>
              <a:rPr lang="ru-RU" dirty="0" smtClean="0"/>
              <a:t> Плотный картон</a:t>
            </a:r>
          </a:p>
          <a:p>
            <a:r>
              <a:rPr lang="ru-RU" dirty="0" smtClean="0"/>
              <a:t>Клей</a:t>
            </a:r>
          </a:p>
          <a:p>
            <a:r>
              <a:rPr lang="ru-RU" dirty="0" smtClean="0"/>
              <a:t>Ткань </a:t>
            </a:r>
            <a:endParaRPr lang="ru-RU" dirty="0"/>
          </a:p>
        </p:txBody>
      </p:sp>
      <p:pic>
        <p:nvPicPr>
          <p:cNvPr id="11265" name="Picture 1" descr="C:\Users\asus\Desktop\Фото\IMG_20190311_1255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057400"/>
            <a:ext cx="3522133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avatars.mds.yandex.net/get-pdb/1514218/5246d05f-99a7-4842-9c4b-e5602c11d41b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1" name="Picture 1" descr="C:\Users\asus\Desktop\Фото\IMG_20190311_1509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3483" t="18520" r="48106" b="29288"/>
          <a:stretch>
            <a:fillRect/>
          </a:stretch>
        </p:blipFill>
        <p:spPr bwMode="auto">
          <a:xfrm>
            <a:off x="1371600" y="2209800"/>
            <a:ext cx="2949677" cy="3048000"/>
          </a:xfrm>
          <a:prstGeom prst="rect">
            <a:avLst/>
          </a:prstGeom>
          <a:noFill/>
        </p:spPr>
      </p:pic>
      <p:pic>
        <p:nvPicPr>
          <p:cNvPr id="10242" name="Picture 2" descr="C:\Users\asus\Desktop\Фото\IMG_20190313_132011.jpg"/>
          <p:cNvPicPr>
            <a:picLocks noChangeAspect="1" noChangeArrowheads="1"/>
          </p:cNvPicPr>
          <p:nvPr/>
        </p:nvPicPr>
        <p:blipFill>
          <a:blip r:embed="rId4" cstate="print"/>
          <a:srcRect l="23702" t="15185" r="32500" b="8148"/>
          <a:stretch>
            <a:fillRect/>
          </a:stretch>
        </p:blipFill>
        <p:spPr bwMode="auto">
          <a:xfrm rot="16200000">
            <a:off x="4780400" y="2306200"/>
            <a:ext cx="26312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https://avatars.mds.yandex.net/get-pdb/1514218/5246d05f-99a7-4842-9c4b-e5602c11d41b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7" name="Picture 1" descr="C:\Users\asus\Desktop\Фото\IMG_20190313_14125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0642" r="39583"/>
          <a:stretch>
            <a:fillRect/>
          </a:stretch>
        </p:blipFill>
        <p:spPr bwMode="auto">
          <a:xfrm>
            <a:off x="2590800" y="1905000"/>
            <a:ext cx="320040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PresentationFormat>Экран (4:3)</PresentationFormat>
  <Paragraphs>22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Пого – хакасское нагрудное украшение</vt:lpstr>
      <vt:lpstr>Рисунок на пого напоминает личину, которые встречаются на каменных извояниях.</vt:lpstr>
      <vt:lpstr>На пого поменьше должно быть изображено 2 глаза и пониже 3-ий глаз.</vt:lpstr>
      <vt:lpstr>Слайд 4</vt:lpstr>
      <vt:lpstr>Слайд 5</vt:lpstr>
      <vt:lpstr>Слайд 6</vt:lpstr>
      <vt:lpstr>Материалы и инструменты для выполнения работы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Пого – хакасское нагрудное украшение</dc:title>
  <dc:creator>asus</dc:creator>
  <cp:lastModifiedBy>asus</cp:lastModifiedBy>
  <cp:revision>1</cp:revision>
  <dcterms:created xsi:type="dcterms:W3CDTF">2019-03-21T12:36:15Z</dcterms:created>
  <dcterms:modified xsi:type="dcterms:W3CDTF">2019-03-21T13:49:23Z</dcterms:modified>
</cp:coreProperties>
</file>