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0A5F-920A-42B6-8C45-6BE0A58560B7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FDEDE-C03C-48A5-A81B-9D4CCBB6FF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DEDE-C03C-48A5-A81B-9D4CCBB6FF7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657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Подвеска «Сова»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(плетение макраме).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4114800"/>
            <a:ext cx="4800600" cy="12192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Кухлевская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Ксения, 4-ый класс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Детское объединение:  «Очумелые ручки»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Тоскоракова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В.Ю.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Соединение туловища.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sus\Desktop\фото телефон\IMG_20200120_143228.jpg"/>
          <p:cNvPicPr>
            <a:picLocks noChangeAspect="1" noChangeArrowheads="1"/>
          </p:cNvPicPr>
          <p:nvPr/>
        </p:nvPicPr>
        <p:blipFill>
          <a:blip r:embed="rId3" cstate="print"/>
          <a:srcRect r="9423"/>
          <a:stretch>
            <a:fillRect/>
          </a:stretch>
        </p:blipFill>
        <p:spPr bwMode="auto">
          <a:xfrm>
            <a:off x="2667000" y="1143000"/>
            <a:ext cx="478536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концы ниток надеваем бусинки.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sus\Desktop\фото телефон\IMG_20200120_14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16275" y="2193925"/>
            <a:ext cx="35306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Готовая работа.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asus\Desktop\фото телефон\IMG_20200120_154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90600"/>
            <a:ext cx="3409950" cy="454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vatars.mds.yandex.net/get-pdb/1539674/76c53d28-f7b3-4af4-b21e-b4dac3ee54de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3152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инструменты для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600201"/>
            <a:ext cx="2438400" cy="3810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Булавки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Проволока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Бусинки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дноклассники | Подарок своей девушке, Макраме и Макраме украшени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2200275" cy="3048001"/>
          </a:xfrm>
          <a:prstGeom prst="rect">
            <a:avLst/>
          </a:prstGeom>
          <a:noFill/>
        </p:spPr>
      </p:pic>
      <p:pic>
        <p:nvPicPr>
          <p:cNvPr id="1028" name="Picture 4" descr="Плетение макраме разноцветная сов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371600"/>
            <a:ext cx="3048000" cy="3048001"/>
          </a:xfrm>
          <a:prstGeom prst="rect">
            <a:avLst/>
          </a:prstGeom>
          <a:noFill/>
        </p:spPr>
      </p:pic>
      <p:pic>
        <p:nvPicPr>
          <p:cNvPr id="1030" name="Picture 6" descr="Как сплести большую сову Панно сова на стену macrame macrametutorial макрам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65760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Узлы для плетения «Совы»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plesti.ru/books/item/f00/s00/z0000000/pic/00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157" y="2286000"/>
            <a:ext cx="3034098" cy="224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2600" y="4343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Шахматка</a:t>
            </a:r>
            <a:r>
              <a:rPr lang="ru-RU" dirty="0" smtClean="0"/>
              <a:t> на угол</a:t>
            </a:r>
          </a:p>
        </p:txBody>
      </p:sp>
      <p:pic>
        <p:nvPicPr>
          <p:cNvPr id="17412" name="Picture 4" descr="https://im0-tub-ru.yandex.net/i?id=6ca5447ab15808a8775972fe3b7eb5cc-sr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119745"/>
            <a:ext cx="2479674" cy="2366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65107" y="4411294"/>
            <a:ext cx="837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Бриды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Плетение подвески.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600201"/>
            <a:ext cx="4800600" cy="3581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1-ый этап: крепление картона на стол с помощью скотча.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2-ой этап: нарезаем 12 ниток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прюс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для подвески.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sus\Desktop\фото телефон\IMG_20191218_155044.jpg"/>
          <p:cNvPicPr>
            <a:picLocks noChangeAspect="1" noChangeArrowheads="1"/>
          </p:cNvPicPr>
          <p:nvPr/>
        </p:nvPicPr>
        <p:blipFill>
          <a:blip r:embed="rId3" cstate="print"/>
          <a:srcRect t="11538" r="14359" b="35769"/>
          <a:stretch>
            <a:fillRect/>
          </a:stretch>
        </p:blipFill>
        <p:spPr bwMode="auto">
          <a:xfrm>
            <a:off x="2895600" y="1295400"/>
            <a:ext cx="4404025" cy="361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5-ый этап.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asus\Desktop\фото телефон\IMG_20200113_152610.jpg"/>
          <p:cNvPicPr>
            <a:picLocks noChangeAspect="1" noChangeArrowheads="1"/>
          </p:cNvPicPr>
          <p:nvPr/>
        </p:nvPicPr>
        <p:blipFill>
          <a:blip r:embed="rId3" cstate="print"/>
          <a:srcRect l="10256" t="20769" r="23590" b="10192"/>
          <a:stretch>
            <a:fillRect/>
          </a:stretch>
        </p:blipFill>
        <p:spPr bwMode="auto">
          <a:xfrm>
            <a:off x="3733800" y="1447800"/>
            <a:ext cx="2743200" cy="3817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mages.wallpaperscraft.ru/image/uzory_fon_svet_poverhnost_50710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6-ой этап.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sus\Desktop\фото телефон\IMG_20200115_154841.jpg"/>
          <p:cNvPicPr>
            <a:picLocks noChangeAspect="1" noChangeArrowheads="1"/>
          </p:cNvPicPr>
          <p:nvPr/>
        </p:nvPicPr>
        <p:blipFill>
          <a:blip r:embed="rId3" cstate="print"/>
          <a:srcRect t="7949" r="8654" b="22820"/>
          <a:stretch>
            <a:fillRect/>
          </a:stretch>
        </p:blipFill>
        <p:spPr bwMode="auto">
          <a:xfrm rot="16200000">
            <a:off x="2707246" y="2093354"/>
            <a:ext cx="4404081" cy="250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Творческая работа Подвеска «Сова»  (плетение макраме).</vt:lpstr>
      <vt:lpstr>Слайд 2</vt:lpstr>
      <vt:lpstr>Материалы и инструменты для работы:</vt:lpstr>
      <vt:lpstr>Выбор работы</vt:lpstr>
      <vt:lpstr>Узлы для плетения «Совы»</vt:lpstr>
      <vt:lpstr>Плетение подвески.</vt:lpstr>
      <vt:lpstr>3 этап</vt:lpstr>
      <vt:lpstr>5-ый этап.</vt:lpstr>
      <vt:lpstr>6-ой этап.</vt:lpstr>
      <vt:lpstr>Соединение туловища.</vt:lpstr>
      <vt:lpstr>На концы ниток надеваем бусинки.</vt:lpstr>
      <vt:lpstr>Готовая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Подвеска «Сова»  (плетение макраме).</dc:title>
  <dc:creator>asus</dc:creator>
  <cp:lastModifiedBy>asus</cp:lastModifiedBy>
  <cp:revision>1</cp:revision>
  <dcterms:created xsi:type="dcterms:W3CDTF">2020-02-09T14:28:10Z</dcterms:created>
  <dcterms:modified xsi:type="dcterms:W3CDTF">2020-02-09T15:46:08Z</dcterms:modified>
</cp:coreProperties>
</file>