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444" autoAdjust="0"/>
  </p:normalViewPr>
  <p:slideViewPr>
    <p:cSldViewPr>
      <p:cViewPr>
        <p:scale>
          <a:sx n="70" d="100"/>
          <a:sy n="70" d="100"/>
        </p:scale>
        <p:origin x="-115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DBD80-8385-4FEC-A1B3-0495D6EFB738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6F984-1784-455D-87D6-F5E2466E4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Готовая</a:t>
            </a:r>
            <a:r>
              <a:rPr lang="ru-RU" baseline="0" dirty="0" smtClean="0"/>
              <a:t> схема с обозначениями цветов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6F984-1784-455D-87D6-F5E2466E4F5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4477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Защита проекта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err="1" smtClean="0">
                <a:solidFill>
                  <a:srgbClr val="00B050"/>
                </a:solidFill>
              </a:rPr>
              <a:t>Кузуковой</a:t>
            </a:r>
            <a:r>
              <a:rPr lang="ru-RU" dirty="0" smtClean="0">
                <a:solidFill>
                  <a:srgbClr val="00B050"/>
                </a:solidFill>
              </a:rPr>
              <a:t> Валерии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2895600"/>
            <a:ext cx="5867400" cy="327660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Могут руки людей сделать чудо любое:</a:t>
            </a:r>
          </a:p>
          <a:p>
            <a:pPr algn="just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по белому полю можно выткать цветы,</a:t>
            </a:r>
          </a:p>
          <a:p>
            <a:pPr algn="just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по синему небу выткать солнце златое</a:t>
            </a:r>
          </a:p>
          <a:p>
            <a:pPr algn="just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Чтобы стало чуть больше на земле красоты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r"/>
            <a:r>
              <a:rPr lang="ru-RU" sz="2000" dirty="0" smtClean="0"/>
              <a:t>Руководитель: </a:t>
            </a:r>
            <a:r>
              <a:rPr lang="ru-RU" sz="2000" dirty="0" err="1" smtClean="0"/>
              <a:t>Тоскоракова</a:t>
            </a:r>
            <a:r>
              <a:rPr lang="ru-RU" sz="2000" dirty="0" smtClean="0"/>
              <a:t> Виктория Юрьевна</a:t>
            </a:r>
            <a:endParaRPr lang="ru-RU" sz="2000" dirty="0"/>
          </a:p>
        </p:txBody>
      </p:sp>
      <p:pic>
        <p:nvPicPr>
          <p:cNvPr id="1026" name="Picture 2" descr="C:\Users\asus\Desktop\blestyashki-ornament-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199" y="1523999"/>
            <a:ext cx="7315201" cy="914401"/>
          </a:xfrm>
          <a:prstGeom prst="rect">
            <a:avLst/>
          </a:prstGeom>
          <a:noFill/>
        </p:spPr>
      </p:pic>
      <p:pic>
        <p:nvPicPr>
          <p:cNvPr id="6146" name="Picture 2" descr="C:\Users\asus\Desktop\Новая папка (4)\Валерия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667000"/>
            <a:ext cx="2819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спосибо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1" y="533400"/>
            <a:ext cx="67056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Вначале выбираем рисунок для вышивки</a:t>
            </a:r>
            <a:r>
              <a:rPr lang="ru-RU" sz="3600" b="1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ebclubnicka.ru/wp-content/uploads/2011/02/valentinka_s_vyshivkoj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26978" y="1600200"/>
            <a:ext cx="44900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IMG_20170216_125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239000" cy="5105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Потом готовим канву для работы. Канва – это специальная ткань для вышивки крестом.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447799"/>
          </a:xfrm>
        </p:spPr>
        <p:txBody>
          <a:bodyPr/>
          <a:lstStyle/>
          <a:p>
            <a:r>
              <a:rPr lang="ru-RU" dirty="0" smtClean="0"/>
              <a:t>Схема выполнения  «болгарского  креста»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9144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/>
              <a:t>Работа выполнена болгарским крестом. Болгарский </a:t>
            </a:r>
            <a:r>
              <a:rPr lang="ru-RU" sz="2000" dirty="0" smtClean="0"/>
              <a:t>крест </a:t>
            </a:r>
            <a:r>
              <a:rPr lang="ru-RU" sz="2000" dirty="0" smtClean="0"/>
              <a:t> </a:t>
            </a:r>
            <a:r>
              <a:rPr lang="ru-RU" sz="2000" dirty="0" smtClean="0"/>
              <a:t>с виду напоминает звёздочку или </a:t>
            </a:r>
            <a:r>
              <a:rPr lang="ru-RU" sz="2000" dirty="0" smtClean="0"/>
              <a:t>снежинку и получается объёмным.</a:t>
            </a:r>
            <a:endParaRPr lang="ru-RU" sz="2000" dirty="0"/>
          </a:p>
        </p:txBody>
      </p:sp>
      <p:pic>
        <p:nvPicPr>
          <p:cNvPr id="3074" name="Picture 2" descr="D:\открытое занятие\болгарский или двойная вышив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76401"/>
            <a:ext cx="3886200" cy="2743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668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Выполнение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9906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Начинаем работу с лёгкой части. В данном случае это сердечко.</a:t>
            </a:r>
            <a:endParaRPr lang="ru-RU" sz="2000" dirty="0"/>
          </a:p>
        </p:txBody>
      </p:sp>
      <p:pic>
        <p:nvPicPr>
          <p:cNvPr id="4100" name="Picture 4" descr="C:\Users\asus\Desktop\Новая папка (4)\Валерия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762000"/>
            <a:ext cx="4038600" cy="4419600"/>
          </a:xfrm>
          <a:prstGeom prst="rect">
            <a:avLst/>
          </a:prstGeom>
          <a:noFill/>
          <a:scene3d>
            <a:camera prst="perspectiveFront">
              <a:rot lat="0" lon="0" rev="16200000"/>
            </a:camera>
            <a:lightRig rig="threePt" dir="t"/>
          </a:scene3d>
          <a:sp3d z="12065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761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21920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Вышиваем мордочку медвежонку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asus\Desktop\Новая папка (4)\Валерия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62200" y="-990600"/>
            <a:ext cx="4267200" cy="822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67400"/>
            <a:ext cx="4419600" cy="68580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Выполняем ушки.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asus\Desktop\Новая папка (4)\Валерия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"/>
            <a:ext cx="5791201" cy="5791200"/>
          </a:xfrm>
          <a:prstGeom prst="rect">
            <a:avLst/>
          </a:prstGeom>
          <a:noFill/>
        </p:spPr>
      </p:pic>
      <p:pic>
        <p:nvPicPr>
          <p:cNvPr id="2051" name="Picture 3" descr="C:\Users\asus\Desktop\56bccc3d7a770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5791200"/>
            <a:ext cx="38100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Вышитый рисунок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asus\Desktop\Новая папка (4)\IMG_20170207_105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7239000" cy="5334000"/>
          </a:xfrm>
          <a:prstGeom prst="rect">
            <a:avLst/>
          </a:prstGeom>
          <a:noFill/>
        </p:spPr>
      </p:pic>
      <p:pic>
        <p:nvPicPr>
          <p:cNvPr id="3075" name="Picture 3" descr="C:\Users\asus\Desktop\anime-elfy-7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905000"/>
            <a:ext cx="2209800" cy="3200400"/>
          </a:xfrm>
          <a:prstGeom prst="rect">
            <a:avLst/>
          </a:prstGeom>
          <a:noFill/>
        </p:spPr>
      </p:pic>
      <p:pic>
        <p:nvPicPr>
          <p:cNvPr id="3076" name="Picture 4" descr="C:\Users\asus\Desktop\цветок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953000"/>
            <a:ext cx="35814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219200"/>
            <a:ext cx="7772400" cy="1219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Готовую работу стираем в тёплой воде и уже разглаженную  оформляем в рамку.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3" name="Picture 3" descr="C:\Users\asus\Desktop\57037b6dce3a2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8991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121</Words>
  <PresentationFormat>Экран (4:3)</PresentationFormat>
  <Paragraphs>20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Защита проекта Кузуковой Валерии </vt:lpstr>
      <vt:lpstr>Вначале выбираем рисунок для вышивки.    </vt:lpstr>
      <vt:lpstr>Потом готовим канву для работы. Канва – это специальная ткань для вышивки крестом.</vt:lpstr>
      <vt:lpstr>Схема выполнения  «болгарского  креста»</vt:lpstr>
      <vt:lpstr>Выполнение работы</vt:lpstr>
      <vt:lpstr>Слайд 6</vt:lpstr>
      <vt:lpstr>Выполняем ушки. </vt:lpstr>
      <vt:lpstr>Вышитый рисунок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18</cp:revision>
  <dcterms:created xsi:type="dcterms:W3CDTF">2017-02-28T04:17:46Z</dcterms:created>
  <dcterms:modified xsi:type="dcterms:W3CDTF">2017-02-28T18:36:57Z</dcterms:modified>
</cp:coreProperties>
</file>