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21689-BD5A-4389-A66A-82343BB5EC33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38420-2E36-46BA-8016-E3E587421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Пояса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8420-2E36-46BA-8016-E3E5874218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w-dog.ru/wallpapers/12/9/467985430099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3048000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Макраме – это узелковое плетение</a:t>
            </a:r>
            <a:endParaRPr lang="ru-RU" sz="5400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14400"/>
            <a:ext cx="6400800" cy="2209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asus\Desktop\9210aefa8ceb80a6fbd59c3058d66f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048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million-wallpapers.ru/wallpapers/2/99/283691390161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Серьги плетём узлом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жозефина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sus\Desktop\Фото\IMG_20190116_1540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418" r="13200" b="30972"/>
          <a:stretch>
            <a:fillRect/>
          </a:stretch>
        </p:blipFill>
        <p:spPr bwMode="auto">
          <a:xfrm rot="16200000">
            <a:off x="1512360" y="926043"/>
            <a:ext cx="1166283" cy="1447800"/>
          </a:xfrm>
          <a:prstGeom prst="rect">
            <a:avLst/>
          </a:prstGeom>
          <a:noFill/>
        </p:spPr>
      </p:pic>
      <p:pic>
        <p:nvPicPr>
          <p:cNvPr id="10243" name="Picture 3" descr="C:\Users\asus\Desktop\Фото\IMG_20190116_154633.jpg"/>
          <p:cNvPicPr>
            <a:picLocks noChangeAspect="1" noChangeArrowheads="1"/>
          </p:cNvPicPr>
          <p:nvPr/>
        </p:nvPicPr>
        <p:blipFill>
          <a:blip r:embed="rId4" cstate="print"/>
          <a:srcRect t="16875" b="25625"/>
          <a:stretch>
            <a:fillRect/>
          </a:stretch>
        </p:blipFill>
        <p:spPr bwMode="auto">
          <a:xfrm rot="5400000">
            <a:off x="3073400" y="2032000"/>
            <a:ext cx="2285999" cy="2336799"/>
          </a:xfrm>
          <a:prstGeom prst="rect">
            <a:avLst/>
          </a:prstGeom>
          <a:noFill/>
        </p:spPr>
      </p:pic>
      <p:pic>
        <p:nvPicPr>
          <p:cNvPr id="10244" name="Picture 4" descr="C:\Users\asus\Desktop\Фото\IMG_20190116_161825.jpg"/>
          <p:cNvPicPr>
            <a:picLocks noChangeAspect="1" noChangeArrowheads="1"/>
          </p:cNvPicPr>
          <p:nvPr/>
        </p:nvPicPr>
        <p:blipFill>
          <a:blip r:embed="rId5" cstate="print"/>
          <a:srcRect l="15185" t="24375" b="16876"/>
          <a:stretch>
            <a:fillRect/>
          </a:stretch>
        </p:blipFill>
        <p:spPr bwMode="auto">
          <a:xfrm rot="5400000">
            <a:off x="5857640" y="3210160"/>
            <a:ext cx="2549590" cy="3139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illion-wallpapers.ru/wallpapers/2/99/283691390161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304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Браслет состоит из 4 узлов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Жозефина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us\Desktop\Фото\IMG_20190123_1703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7071078" cy="3977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million-wallpapers.ru/wallpapers/2/99/283691390161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Готовая работа</a:t>
            </a:r>
            <a:endParaRPr lang="ru-RU" dirty="0"/>
          </a:p>
        </p:txBody>
      </p:sp>
      <p:pic>
        <p:nvPicPr>
          <p:cNvPr id="11266" name="Picture 2" descr="C:\Users\asus\Desktop\Фото\IMG_20190117_1119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6667" b="9259"/>
          <a:stretch>
            <a:fillRect/>
          </a:stretch>
        </p:blipFill>
        <p:spPr bwMode="auto">
          <a:xfrm>
            <a:off x="3124200" y="1453641"/>
            <a:ext cx="3352799" cy="4415208"/>
          </a:xfrm>
          <a:prstGeom prst="rect">
            <a:avLst/>
          </a:prstGeom>
          <a:noFill/>
        </p:spPr>
      </p:pic>
      <p:pic>
        <p:nvPicPr>
          <p:cNvPr id="2050" name="Picture 2" descr="C:\Users\asus\Desktop\Фото\IMG_20190123_170205.jpg"/>
          <p:cNvPicPr>
            <a:picLocks noChangeAspect="1" noChangeArrowheads="1"/>
          </p:cNvPicPr>
          <p:nvPr/>
        </p:nvPicPr>
        <p:blipFill>
          <a:blip r:embed="rId4" cstate="print"/>
          <a:srcRect l="18750" t="24074" r="8333" b="16296"/>
          <a:stretch>
            <a:fillRect/>
          </a:stretch>
        </p:blipFill>
        <p:spPr bwMode="auto">
          <a:xfrm rot="16200000">
            <a:off x="5915406" y="2999994"/>
            <a:ext cx="2362200" cy="108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w-dog.ru/wallpapers/12/9/467985430099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Морские узлы</a:t>
            </a:r>
            <a:endParaRPr lang="ru-RU" dirty="0"/>
          </a:p>
        </p:txBody>
      </p:sp>
      <p:pic>
        <p:nvPicPr>
          <p:cNvPr id="2050" name="Picture 2" descr="C:\Users\asus\Desktop\8738e741f0ee89bb49694bfdda2d5a7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259943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https://million-wallpapers.ru/wallpapers/2/99/2836913901615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019800" cy="7159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Работы </a:t>
            </a:r>
            <a:r>
              <a:rPr lang="ru-RU" sz="3200" smtClean="0"/>
              <a:t>в технике плетение </a:t>
            </a:r>
            <a:r>
              <a:rPr lang="ru-RU" sz="3200" dirty="0" smtClean="0"/>
              <a:t>макраме</a:t>
            </a:r>
            <a:endParaRPr lang="ru-RU" sz="3200" dirty="0"/>
          </a:p>
        </p:txBody>
      </p:sp>
      <p:pic>
        <p:nvPicPr>
          <p:cNvPr id="3074" name="Picture 2" descr="C:\Users\asus\Desktop\16-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18506"/>
            <a:ext cx="1905000" cy="1853293"/>
          </a:xfrm>
          <a:prstGeom prst="rect">
            <a:avLst/>
          </a:prstGeom>
          <a:noFill/>
        </p:spPr>
      </p:pic>
      <p:pic>
        <p:nvPicPr>
          <p:cNvPr id="3075" name="Picture 3" descr="C:\Users\asus\Desktop\r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066800"/>
            <a:ext cx="943349" cy="2160271"/>
          </a:xfrm>
          <a:prstGeom prst="rect">
            <a:avLst/>
          </a:prstGeom>
          <a:noFill/>
        </p:spPr>
      </p:pic>
      <p:pic>
        <p:nvPicPr>
          <p:cNvPr id="3076" name="Picture 4" descr="C:\Users\asus\Desktop\7611b22e2294d28b256e4ecc90sh--aksessuary-dekorativnyj-pletenyj-poyas-naryadny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505200"/>
            <a:ext cx="2768600" cy="2076450"/>
          </a:xfrm>
          <a:prstGeom prst="rect">
            <a:avLst/>
          </a:prstGeom>
          <a:noFill/>
        </p:spPr>
      </p:pic>
      <p:pic>
        <p:nvPicPr>
          <p:cNvPr id="3077" name="Picture 5" descr="C:\Users\asus\Desktop\001_212_4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657600"/>
            <a:ext cx="3124200" cy="2082800"/>
          </a:xfrm>
          <a:prstGeom prst="rect">
            <a:avLst/>
          </a:prstGeom>
          <a:noFill/>
        </p:spPr>
      </p:pic>
      <p:pic>
        <p:nvPicPr>
          <p:cNvPr id="3078" name="Picture 6" descr="C:\Users\asus\Desktop\5e53f08874dbf90cbfa7beaace3859b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143000"/>
            <a:ext cx="1333500" cy="1778000"/>
          </a:xfrm>
          <a:prstGeom prst="rect">
            <a:avLst/>
          </a:prstGeom>
          <a:noFill/>
        </p:spPr>
      </p:pic>
      <p:pic>
        <p:nvPicPr>
          <p:cNvPr id="3079" name="Picture 7" descr="C:\Users\asus\Desktop\slanci_bes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1358353"/>
            <a:ext cx="1608219" cy="151502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05001" y="29718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Панно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3200" y="29718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Брелки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24200" y="6019800"/>
            <a:ext cx="914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Пояса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1" name="Picture 31" descr="https://million-wallpapers.ru/wallpapers/2/99/283691390161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Материалы и инструменты для плетения: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бельевую верёвку зелёного цвета;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нитки для шитья зелёного цвета;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иголка;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ножницы;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булавки для шитья;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скотч 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плотный картон для крепления.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9" name="Picture 29" descr="C:\Users\asus\Desktop\Фото\IMG_20190116_113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057400"/>
            <a:ext cx="1203957" cy="2795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million-wallpapers.ru/wallpapers/2/99/283691390161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Узлы для плетения.</a:t>
            </a:r>
            <a:endParaRPr lang="ru-RU" dirty="0"/>
          </a:p>
        </p:txBody>
      </p:sp>
      <p:pic>
        <p:nvPicPr>
          <p:cNvPr id="4099" name="Picture 3" descr="C:\Users\asus\Desktop\img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556000" cy="2667000"/>
          </a:xfrm>
          <a:prstGeom prst="rect">
            <a:avLst/>
          </a:prstGeom>
          <a:noFill/>
        </p:spPr>
      </p:pic>
      <p:pic>
        <p:nvPicPr>
          <p:cNvPr id="4100" name="Picture 4" descr="C:\Users\asus\Desktop\sumki-v-tehnike-makrame-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8313" y="4246854"/>
            <a:ext cx="5297487" cy="2279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llion-wallpapers.ru/wallpapers/2/99/283691390161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 Плетение колье: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Нарезаем 6 нитей длиной не больше 1 метра</a:t>
            </a:r>
            <a:endParaRPr lang="ru-RU" dirty="0"/>
          </a:p>
        </p:txBody>
      </p:sp>
      <p:pic>
        <p:nvPicPr>
          <p:cNvPr id="6146" name="Picture 2" descr="C:\Users\asus\Desktop\Фото\IMG_20190116_113840.jpg"/>
          <p:cNvPicPr>
            <a:picLocks noChangeAspect="1" noChangeArrowheads="1"/>
          </p:cNvPicPr>
          <p:nvPr/>
        </p:nvPicPr>
        <p:blipFill>
          <a:blip r:embed="rId3" cstate="print"/>
          <a:srcRect l="4943" t="14583" r="20532" b="20417"/>
          <a:stretch>
            <a:fillRect/>
          </a:stretch>
        </p:blipFill>
        <p:spPr bwMode="auto">
          <a:xfrm rot="16200000">
            <a:off x="2575718" y="319882"/>
            <a:ext cx="3782038" cy="695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million-wallpapers.ru/wallpapers/2/99/283691390161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Узел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Жозефина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us\Desktop\Фото\IMG_20190116_1148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008" t="34847" b="16328"/>
          <a:stretch>
            <a:fillRect/>
          </a:stretch>
        </p:blipFill>
        <p:spPr bwMode="auto">
          <a:xfrm rot="5400000">
            <a:off x="3245461" y="2621939"/>
            <a:ext cx="2805479" cy="259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s://million-wallpapers.ru/wallpapers/2/99/283691390161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Повторение плетения с обоих сторон.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sus\Desktop\Фото\IMG_20190116_1452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3003054" cy="5338763"/>
          </a:xfrm>
          <a:prstGeom prst="rect">
            <a:avLst/>
          </a:prstGeom>
          <a:noFill/>
        </p:spPr>
      </p:pic>
      <p:pic>
        <p:nvPicPr>
          <p:cNvPr id="8195" name="Picture 3" descr="C:\Users\asus\Desktop\Фото\IMG_20190116_145941.jpg"/>
          <p:cNvPicPr>
            <a:picLocks noChangeAspect="1" noChangeArrowheads="1"/>
          </p:cNvPicPr>
          <p:nvPr/>
        </p:nvPicPr>
        <p:blipFill>
          <a:blip r:embed="rId4" cstate="print"/>
          <a:srcRect l="25815" r="18713"/>
          <a:stretch>
            <a:fillRect/>
          </a:stretch>
        </p:blipFill>
        <p:spPr bwMode="auto">
          <a:xfrm>
            <a:off x="5715000" y="1371600"/>
            <a:ext cx="1524000" cy="4884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s://million-wallpapers.ru/wallpapers/2/99/283691390161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3999" cy="7086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Нанизывание бусин.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sus\Desktop\Фото\IMG_20190116_1504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695" t="8418" r="12119"/>
          <a:stretch>
            <a:fillRect/>
          </a:stretch>
        </p:blipFill>
        <p:spPr bwMode="auto">
          <a:xfrm>
            <a:off x="2133600" y="1371600"/>
            <a:ext cx="4437868" cy="3352799"/>
          </a:xfrm>
          <a:prstGeom prst="rect">
            <a:avLst/>
          </a:prstGeom>
          <a:noFill/>
        </p:spPr>
      </p:pic>
      <p:pic>
        <p:nvPicPr>
          <p:cNvPr id="9219" name="Picture 3" descr="C:\Users\asus\Desktop\Фото\IMG_20190116_152137.jpg"/>
          <p:cNvPicPr>
            <a:picLocks noChangeAspect="1" noChangeArrowheads="1"/>
          </p:cNvPicPr>
          <p:nvPr/>
        </p:nvPicPr>
        <p:blipFill>
          <a:blip r:embed="rId4" cstate="print"/>
          <a:srcRect t="30741" b="32222"/>
          <a:stretch>
            <a:fillRect/>
          </a:stretch>
        </p:blipFill>
        <p:spPr bwMode="auto">
          <a:xfrm>
            <a:off x="685800" y="4800600"/>
            <a:ext cx="8077200" cy="168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97</Words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Макраме – это узелковое плетение</vt:lpstr>
      <vt:lpstr>Морские узлы</vt:lpstr>
      <vt:lpstr>Работы в технике плетение макраме</vt:lpstr>
      <vt:lpstr>Материалы и инструменты для плетения:</vt:lpstr>
      <vt:lpstr>Узлы для плетения.</vt:lpstr>
      <vt:lpstr> Плетение колье: </vt:lpstr>
      <vt:lpstr>Узел «Жозефина»</vt:lpstr>
      <vt:lpstr>Повторение плетения с обоих сторон.</vt:lpstr>
      <vt:lpstr>Нанизывание бусин.</vt:lpstr>
      <vt:lpstr>Серьги плетём узлом жозефина. </vt:lpstr>
      <vt:lpstr>Слайд 11</vt:lpstr>
      <vt:lpstr>Готовая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Макраме – это узелковое плетение</dc:title>
  <dc:creator>asus</dc:creator>
  <cp:lastModifiedBy>asus</cp:lastModifiedBy>
  <cp:revision>3</cp:revision>
  <dcterms:created xsi:type="dcterms:W3CDTF">2019-01-17T13:32:03Z</dcterms:created>
  <dcterms:modified xsi:type="dcterms:W3CDTF">2019-01-25T04:04:44Z</dcterms:modified>
</cp:coreProperties>
</file>